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A8A521-47FE-4868-9DE7-23105BE63B6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351773E-3C6E-477B-AECF-671090FC22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517775"/>
          </a:xfrm>
        </p:spPr>
        <p:txBody>
          <a:bodyPr>
            <a:noAutofit/>
          </a:bodyPr>
          <a:lstStyle/>
          <a:p>
            <a:r>
              <a:rPr lang="en-US" sz="4000" dirty="0" smtClean="0"/>
              <a:t>Counting All</a:t>
            </a:r>
            <a:br>
              <a:rPr lang="en-US" sz="4000" dirty="0" smtClean="0"/>
            </a:br>
            <a:r>
              <a:rPr lang="en-US" sz="4000" dirty="0" smtClean="0"/>
              <a:t>Counting On</a:t>
            </a:r>
            <a:br>
              <a:rPr lang="en-US" sz="4000" dirty="0" smtClean="0"/>
            </a:br>
            <a:r>
              <a:rPr lang="en-US" sz="4000" dirty="0" smtClean="0"/>
              <a:t>Number Sentences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539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11 + 5 </a:t>
            </a:r>
          </a:p>
          <a:p>
            <a:pPr algn="ctr"/>
            <a:r>
              <a:rPr lang="en-US" sz="6000" dirty="0" smtClean="0"/>
              <a:t>12 + 4</a:t>
            </a:r>
          </a:p>
          <a:p>
            <a:pPr algn="ctr"/>
            <a:r>
              <a:rPr lang="en-US" sz="6000" dirty="0" smtClean="0"/>
              <a:t>13 + 3</a:t>
            </a:r>
            <a:r>
              <a:rPr lang="en-US" sz="4400" dirty="0" smtClean="0"/>
              <a:t> </a:t>
            </a:r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184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3 + 6 </a:t>
            </a:r>
          </a:p>
          <a:p>
            <a:pPr algn="ctr"/>
            <a:r>
              <a:rPr lang="en-US" sz="6000" dirty="0" smtClean="0"/>
              <a:t>3 + 7</a:t>
            </a:r>
          </a:p>
          <a:p>
            <a:pPr algn="ctr"/>
            <a:r>
              <a:rPr lang="en-US" sz="6000" dirty="0" smtClean="0"/>
              <a:t>3 + 8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572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6</a:t>
            </a:r>
            <a:r>
              <a:rPr lang="en-US" sz="6000" dirty="0" smtClean="0"/>
              <a:t> + 4 </a:t>
            </a:r>
          </a:p>
          <a:p>
            <a:pPr algn="ctr"/>
            <a:r>
              <a:rPr lang="en-US" sz="6000" dirty="0"/>
              <a:t>6</a:t>
            </a:r>
            <a:r>
              <a:rPr lang="en-US" sz="6000" dirty="0" smtClean="0"/>
              <a:t> + 6</a:t>
            </a:r>
          </a:p>
          <a:p>
            <a:pPr algn="ctr"/>
            <a:r>
              <a:rPr lang="en-US" sz="6000" dirty="0"/>
              <a:t>6</a:t>
            </a:r>
            <a:r>
              <a:rPr lang="en-US" sz="6000" dirty="0" smtClean="0"/>
              <a:t> + 8</a:t>
            </a:r>
            <a:r>
              <a:rPr lang="en-US" sz="4400" dirty="0" smtClean="0"/>
              <a:t> </a:t>
            </a:r>
          </a:p>
          <a:p>
            <a:pPr algn="ctr"/>
            <a:r>
              <a:rPr lang="en-US" sz="6000" dirty="0"/>
              <a:t>6</a:t>
            </a:r>
            <a:r>
              <a:rPr lang="en-US" sz="6000" dirty="0" smtClean="0"/>
              <a:t> </a:t>
            </a:r>
            <a:r>
              <a:rPr lang="en-US" sz="6000" dirty="0"/>
              <a:t>+ </a:t>
            </a:r>
            <a:r>
              <a:rPr lang="en-US" sz="6000" dirty="0" smtClean="0"/>
              <a:t>9 </a:t>
            </a:r>
            <a:endParaRPr lang="en-US" sz="6000" dirty="0"/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097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5 + 5</a:t>
            </a:r>
          </a:p>
          <a:p>
            <a:pPr algn="ctr"/>
            <a:r>
              <a:rPr lang="en-US" sz="6000" dirty="0" smtClean="0"/>
              <a:t>5 + 7</a:t>
            </a:r>
          </a:p>
          <a:p>
            <a:pPr algn="ctr"/>
            <a:r>
              <a:rPr lang="en-US" sz="6000" dirty="0" smtClean="0"/>
              <a:t>5 + 9</a:t>
            </a: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0248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4</a:t>
            </a:r>
            <a:r>
              <a:rPr lang="en-US" sz="6000" dirty="0" smtClean="0"/>
              <a:t> + 6 </a:t>
            </a:r>
          </a:p>
          <a:p>
            <a:pPr algn="ctr"/>
            <a:r>
              <a:rPr lang="en-US" sz="6000" dirty="0"/>
              <a:t>7</a:t>
            </a:r>
            <a:r>
              <a:rPr lang="en-US" sz="6000" dirty="0" smtClean="0"/>
              <a:t> + 4</a:t>
            </a:r>
          </a:p>
          <a:p>
            <a:pPr algn="ctr"/>
            <a:r>
              <a:rPr lang="en-US" sz="6000" dirty="0"/>
              <a:t>4</a:t>
            </a:r>
            <a:r>
              <a:rPr lang="en-US" sz="6000" dirty="0" smtClean="0"/>
              <a:t> + 8</a:t>
            </a:r>
            <a:r>
              <a:rPr lang="en-US" sz="4400" dirty="0" smtClean="0"/>
              <a:t> </a:t>
            </a:r>
          </a:p>
          <a:p>
            <a:pPr algn="ctr"/>
            <a:r>
              <a:rPr lang="en-US" sz="6000" dirty="0"/>
              <a:t>4 + </a:t>
            </a:r>
            <a:r>
              <a:rPr lang="en-US" sz="6000" dirty="0" smtClean="0"/>
              <a:t>9 </a:t>
            </a:r>
            <a:endParaRPr lang="en-US" sz="6000" dirty="0"/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6782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7 + 3 </a:t>
            </a:r>
          </a:p>
          <a:p>
            <a:pPr algn="ctr"/>
            <a:r>
              <a:rPr lang="en-US" sz="6000" dirty="0" smtClean="0"/>
              <a:t>7 + 7</a:t>
            </a:r>
          </a:p>
          <a:p>
            <a:pPr algn="ctr"/>
            <a:r>
              <a:rPr lang="en-US" sz="6000" dirty="0" smtClean="0"/>
              <a:t>7 + 9</a:t>
            </a:r>
            <a:r>
              <a:rPr lang="en-US" sz="4400" dirty="0" smtClean="0"/>
              <a:t> </a:t>
            </a:r>
          </a:p>
          <a:p>
            <a:pPr algn="ctr"/>
            <a:r>
              <a:rPr lang="en-US" sz="6000" dirty="0" smtClean="0"/>
              <a:t>7 </a:t>
            </a:r>
            <a:r>
              <a:rPr lang="en-US" sz="6000" dirty="0"/>
              <a:t>+ 5</a:t>
            </a:r>
            <a:r>
              <a:rPr lang="en-US" sz="6000" dirty="0" smtClean="0"/>
              <a:t> </a:t>
            </a:r>
            <a:endParaRPr lang="en-US" sz="6000" dirty="0"/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2883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8</a:t>
            </a:r>
            <a:r>
              <a:rPr lang="en-US" sz="6000" dirty="0" smtClean="0"/>
              <a:t> + 2 </a:t>
            </a:r>
          </a:p>
          <a:p>
            <a:pPr algn="ctr"/>
            <a:r>
              <a:rPr lang="en-US" sz="6000" dirty="0"/>
              <a:t>8</a:t>
            </a:r>
            <a:r>
              <a:rPr lang="en-US" sz="6000" dirty="0" smtClean="0"/>
              <a:t> + 5</a:t>
            </a:r>
          </a:p>
          <a:p>
            <a:pPr algn="ctr"/>
            <a:r>
              <a:rPr lang="en-US" sz="6000" dirty="0"/>
              <a:t>8</a:t>
            </a:r>
            <a:r>
              <a:rPr lang="en-US" sz="6000" dirty="0" smtClean="0"/>
              <a:t> + 7</a:t>
            </a:r>
            <a:r>
              <a:rPr lang="en-US" sz="4400" dirty="0" smtClean="0"/>
              <a:t> </a:t>
            </a:r>
          </a:p>
          <a:p>
            <a:pPr algn="ctr"/>
            <a:r>
              <a:rPr lang="en-US" sz="6000" dirty="0"/>
              <a:t>8</a:t>
            </a:r>
            <a:r>
              <a:rPr lang="en-US" sz="6000" dirty="0" smtClean="0"/>
              <a:t> </a:t>
            </a:r>
            <a:r>
              <a:rPr lang="en-US" sz="6000" dirty="0"/>
              <a:t>+ </a:t>
            </a:r>
            <a:r>
              <a:rPr lang="en-US" sz="6000" dirty="0" smtClean="0"/>
              <a:t>9 </a:t>
            </a:r>
            <a:endParaRPr lang="en-US" sz="6000" dirty="0"/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184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9 + 1 </a:t>
            </a:r>
          </a:p>
          <a:p>
            <a:pPr algn="ctr"/>
            <a:r>
              <a:rPr lang="en-US" sz="6000" dirty="0" smtClean="0"/>
              <a:t>9 + 3</a:t>
            </a:r>
          </a:p>
          <a:p>
            <a:pPr algn="ctr"/>
            <a:r>
              <a:rPr lang="en-US" sz="6000" dirty="0" smtClean="0"/>
              <a:t>9 + 5</a:t>
            </a:r>
            <a:r>
              <a:rPr lang="en-US" sz="4400" dirty="0" smtClean="0"/>
              <a:t> </a:t>
            </a:r>
          </a:p>
          <a:p>
            <a:pPr algn="ctr"/>
            <a:r>
              <a:rPr lang="en-US" sz="6000" dirty="0" smtClean="0"/>
              <a:t>9 </a:t>
            </a:r>
            <a:r>
              <a:rPr lang="en-US" sz="6000" dirty="0"/>
              <a:t>+ 7</a:t>
            </a:r>
            <a:r>
              <a:rPr lang="en-US" sz="6000" dirty="0" smtClean="0"/>
              <a:t> </a:t>
            </a:r>
            <a:endParaRPr lang="en-US" sz="6000" dirty="0"/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472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9</a:t>
            </a:r>
            <a:r>
              <a:rPr lang="en-US" sz="6000" dirty="0" smtClean="0"/>
              <a:t> + 11</a:t>
            </a:r>
          </a:p>
          <a:p>
            <a:pPr algn="ctr"/>
            <a:r>
              <a:rPr lang="en-US" sz="6000" dirty="0"/>
              <a:t>9</a:t>
            </a:r>
            <a:r>
              <a:rPr lang="en-US" sz="6000" dirty="0" smtClean="0"/>
              <a:t> + 13</a:t>
            </a:r>
          </a:p>
          <a:p>
            <a:pPr algn="ctr"/>
            <a:r>
              <a:rPr lang="en-US" sz="6000" dirty="0"/>
              <a:t>9</a:t>
            </a:r>
            <a:r>
              <a:rPr lang="en-US" sz="6000" dirty="0" smtClean="0"/>
              <a:t> + 15</a:t>
            </a:r>
            <a:r>
              <a:rPr lang="en-US" sz="4400" dirty="0" smtClean="0"/>
              <a:t> </a:t>
            </a: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2268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39</TotalTime>
  <Words>98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Counting All Counting On Number Sentences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Counting All Counting On Number Sentences</dc:title>
  <dc:creator>Hall Family Laptop</dc:creator>
  <cp:lastModifiedBy>Johnson, Ariene</cp:lastModifiedBy>
  <cp:revision>2</cp:revision>
  <dcterms:created xsi:type="dcterms:W3CDTF">2014-02-13T20:03:48Z</dcterms:created>
  <dcterms:modified xsi:type="dcterms:W3CDTF">2016-03-07T01:41:28Z</dcterms:modified>
</cp:coreProperties>
</file>